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3" r:id="rId8"/>
    <p:sldId id="284" r:id="rId9"/>
    <p:sldId id="285" r:id="rId10"/>
    <p:sldId id="263" r:id="rId11"/>
    <p:sldId id="276" r:id="rId12"/>
    <p:sldId id="264" r:id="rId13"/>
    <p:sldId id="265" r:id="rId14"/>
    <p:sldId id="278" r:id="rId15"/>
    <p:sldId id="279" r:id="rId16"/>
    <p:sldId id="282" r:id="rId17"/>
    <p:sldId id="277" r:id="rId18"/>
    <p:sldId id="266" r:id="rId19"/>
    <p:sldId id="268" r:id="rId20"/>
    <p:sldId id="280" r:id="rId21"/>
    <p:sldId id="281" r:id="rId22"/>
    <p:sldId id="272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5525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27878"/>
            <a:ext cx="73448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сельского хозяйства Российской Федерации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науки и высшего образования Российской Федерации</a:t>
            </a:r>
          </a:p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Саратовский государственный университет генетики, биотехнологии и инженерии имени Н.И. Вавилова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996952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 ВЕТЕРАНОВ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Вавиловского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университета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яяя\Desktop\16674465240_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9" y="127877"/>
            <a:ext cx="1245243" cy="124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875" y="890325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День воинской славы России - посвященный </a:t>
            </a:r>
            <a:r>
              <a:rPr lang="ru-RU" dirty="0">
                <a:solidFill>
                  <a:srgbClr val="C00000"/>
                </a:solidFill>
              </a:rPr>
              <a:t>началу контрнаступления советских войск под Москвой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Проводятся памятные мероприятия, посвященные значимым событиям в истории России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яяя\Desktop\Ассоциация патриотических клубов\2023-2024 учебный год\5 декабря\image-01-12-23-07-52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132856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яя\Desktop\Ассоциация патриотических клубов\2023-2024 учебный год\5 декабря\застав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яя\Desktop\Ассоциация патриотических клубов\2023-2024 учебный год\День неизвестного солдата\1701450523general_pages_01_December_2023_i58027_studenty_–_uchastniki_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98738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Проводятся Уроки мужества, посвященные </a:t>
            </a:r>
            <a:r>
              <a:rPr lang="ru-RU" dirty="0" smtClean="0">
                <a:solidFill>
                  <a:srgbClr val="C00000"/>
                </a:solidFill>
              </a:rPr>
              <a:t>снятию </a:t>
            </a:r>
            <a:r>
              <a:rPr lang="ru-RU" dirty="0">
                <a:solidFill>
                  <a:srgbClr val="C00000"/>
                </a:solidFill>
              </a:rPr>
              <a:t>блокады Ленинграда</a:t>
            </a:r>
          </a:p>
        </p:txBody>
      </p:sp>
      <p:pic>
        <p:nvPicPr>
          <p:cNvPr id="5122" name="Picture 2" descr="C:\Users\яяя\Desktop\Ассоциация патриотических клубов\2023-2024 учебный год\80 лет блокада\Презентация Microsoft 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87551"/>
            <a:ext cx="7380312" cy="55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Ветераны университета принимают участие в мероприятиях Фрунзенского Совета ветеранов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яяя\Desktop\мои документы текущая работа\Совет ветеранов\2023\Концерт к 9 мая\IMG_7653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704744" cy="29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786" y="6128429"/>
            <a:ext cx="8863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раздничный </a:t>
            </a:r>
            <a:r>
              <a:rPr lang="ru-RU" b="1" dirty="0">
                <a:solidFill>
                  <a:srgbClr val="C00000"/>
                </a:solidFill>
              </a:rPr>
              <a:t>концерт ко Дню Победы в Великой Отечественной </a:t>
            </a:r>
            <a:r>
              <a:rPr lang="ru-RU" b="1" dirty="0" smtClean="0">
                <a:solidFill>
                  <a:srgbClr val="C00000"/>
                </a:solidFill>
              </a:rPr>
              <a:t>войне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5 мая 2023 г.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196752"/>
            <a:ext cx="3552395" cy="2952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97" y="3498609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Члены ветеранской организации университета – участники  торжественного мероприятия ко Дню </a:t>
            </a:r>
            <a:r>
              <a:rPr lang="ru-RU" b="1" dirty="0" smtClean="0">
                <a:solidFill>
                  <a:srgbClr val="C00000"/>
                </a:solidFill>
              </a:rPr>
              <a:t>Победы, 2024 год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948264" cy="52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яя\Desktop\мои документы текущая работа\Совет ветеранов\2024\8 марта\LamNrt7qH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52188"/>
            <a:ext cx="7621994" cy="50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109" y="621921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Ветераны принимали участие в праздничном концерте к 8 марта 2024 года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25" y="3501008"/>
            <a:ext cx="4067944" cy="3050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25" y="188640"/>
            <a:ext cx="4067944" cy="3050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2752278" cy="3669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82125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Экскурсия в </a:t>
            </a:r>
            <a:r>
              <a:rPr lang="ru-RU" b="1" dirty="0">
                <a:solidFill>
                  <a:srgbClr val="C00000"/>
                </a:solidFill>
              </a:rPr>
              <a:t>Саратовский государственный художественный музей имени А.Н. Радищева</a:t>
            </a:r>
          </a:p>
        </p:txBody>
      </p:sp>
    </p:spTree>
    <p:extLst>
      <p:ext uri="{BB962C8B-B14F-4D97-AF65-F5344CB8AC3E}">
        <p14:creationId xmlns:p14="http://schemas.microsoft.com/office/powerpoint/2010/main" val="1902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Ветераны университета – участники Школы социальной активности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яяя\Desktop\мои документы текущая работа\Совет ветеранов\2023\Новости для сайта\Школа социальной активности\Презентация Microsoft 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62068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«День здоровья» для жителей старшего поколения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12493"/>
            <a:ext cx="3945497" cy="4012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958804" cy="401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Международный день пожилых людей отмечается ежегодно 1 октября</a:t>
            </a:r>
          </a:p>
        </p:txBody>
      </p:sp>
      <p:pic>
        <p:nvPicPr>
          <p:cNvPr id="11266" name="Picture 2" descr="https://sun9-8.userapi.com/impg/EgTK9L3SHrAdg4bO9O62ku3lz3Dnq85lGZ-Tmw/VED1zUvOexI.jpg?size=604x403&amp;quality=95&amp;sign=eafda5df9802bdf469a804eda009dc87&amp;c_uniq_tag=2F80tI_b3BZP7qZ1i0EFZ6QY95K-LuMunueai6mGrfg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4029"/>
            <a:ext cx="7272808" cy="485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02128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Ветераны университета – участники торжественного мероприятия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Деятельность </a:t>
            </a:r>
            <a:r>
              <a:rPr lang="ru-RU" dirty="0" smtClean="0">
                <a:solidFill>
                  <a:srgbClr val="C00000"/>
                </a:solidFill>
              </a:rPr>
              <a:t>Совета ветеранов СГАУ осуществляется </a:t>
            </a:r>
            <a:r>
              <a:rPr lang="ru-RU" dirty="0">
                <a:solidFill>
                  <a:srgbClr val="C00000"/>
                </a:solidFill>
              </a:rPr>
              <a:t>в строгом соответствии с Уставом Всероссийской общественной организации ветеранов (пенсионеров) войны, труда, Вооруженных сил и правоохранительных органов по плану, утвержденному Советом ветеранов и одобренному </a:t>
            </a:r>
            <a:r>
              <a:rPr lang="ru-RU" dirty="0" smtClean="0">
                <a:solidFill>
                  <a:srgbClr val="C00000"/>
                </a:solidFill>
              </a:rPr>
              <a:t>ректоратом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яяя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420888"/>
            <a:ext cx="886936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602128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Ветеранская организация была создана в 1987 году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Международный день пожилых людей отмечается ежегодно 1 октября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602128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Ветераны университета – участники торжественного мероприятия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s://sun9-64.userapi.com/impg/x0YMOBmJqguPIg06rKsYR_wS4qFF7sB41IXfnQ/nt7Pr7Gulec.jpg?size=604x403&amp;quality=95&amp;sign=86adf95dba706029ddde3a7d68e63472&amp;c_uniq_tag=QgTVVEYba92ZYYKJa96UqfyW8UkMlBVNJ31GuAsAG2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3" y="1196752"/>
            <a:ext cx="679912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3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Международный день пожилых людей отмечается ежегодно 1 октября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602128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Ветераны университета – участники торжественного мероприятия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s://sun9-30.userapi.com/impg/r_rkHKqfdJaoIfA4aLtnGn9kCV87z0nqebPtsQ/dpWs2ewBPjM.jpg?size=604x403&amp;quality=95&amp;sign=e83190b0eea65ae5efc1886d66a57413&amp;c_uniq_tag=YUu3BEEPj6JlpokJ_s9blcgs58Y0EtPSVrKaR2HrrK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272808" cy="485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Нуждающимся ветеранам оказывается помощь по хозяйству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яяя\Desktop\мои документы текущая работа\Совет ветеранов\Валентина Александровна\v9ik6SRqgDQ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176464" cy="57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яяя\Desktop\мои документы текущая работа\Совет ветеранов\Валентина Александровна\mKs0kcpxv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836713"/>
            <a:ext cx="3501522" cy="57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Ветеранская организация работает в тесном контакте с библиотекой и музеем истории СГАУ, с городским Советом и Советом ветеранов Фрунзенского района, принимая активное участие в общественной и культурной жизни города и </a:t>
            </a:r>
            <a:r>
              <a:rPr lang="ru-RU" dirty="0" smtClean="0">
                <a:solidFill>
                  <a:srgbClr val="C00000"/>
                </a:solidFill>
              </a:rPr>
              <a:t>района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1" y="1584989"/>
            <a:ext cx="7338017" cy="489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5547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Ветеранская организация СГАУ им. Н. И. Вавилова </a:t>
            </a:r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настоящее время </a:t>
            </a:r>
            <a:r>
              <a:rPr lang="ru-RU" dirty="0" smtClean="0">
                <a:solidFill>
                  <a:srgbClr val="C00000"/>
                </a:solidFill>
              </a:rPr>
              <a:t>насчитывает около 200 </a:t>
            </a:r>
            <a:r>
              <a:rPr lang="ru-RU" dirty="0">
                <a:solidFill>
                  <a:srgbClr val="C00000"/>
                </a:solidFill>
              </a:rPr>
              <a:t>человек, в том числе: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</a:rPr>
              <a:t>ветеранов Вооруженных сил – 7 человек,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</a:rPr>
              <a:t>ветеранов труда военного времени (тружеников тыла) – 5 человек,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ветеранов труда – 185 человек, из них: в УК№1 – 67 человек, в УК№2 – 65 человек, в УК№3 – 57 человек, в </a:t>
            </a:r>
            <a:r>
              <a:rPr lang="ru-RU" dirty="0" err="1">
                <a:solidFill>
                  <a:srgbClr val="C00000"/>
                </a:solidFill>
              </a:rPr>
              <a:t>Агроцентре</a:t>
            </a:r>
            <a:r>
              <a:rPr lang="ru-RU" dirty="0">
                <a:solidFill>
                  <a:srgbClr val="C00000"/>
                </a:solidFill>
              </a:rPr>
              <a:t> – 13 человек.</a:t>
            </a:r>
          </a:p>
        </p:txBody>
      </p:sp>
      <p:pic>
        <p:nvPicPr>
          <p:cNvPr id="3074" name="Picture 2" descr="Торжественное мероприятие в честь 30-летия Совета ветеранов СГАУ им. Н.И. Вавилова. Фото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276872"/>
            <a:ext cx="6696744" cy="4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Особое внимание в работе </a:t>
            </a:r>
            <a:r>
              <a:rPr lang="ru-RU" b="1" dirty="0" smtClean="0">
                <a:solidFill>
                  <a:srgbClr val="C00000"/>
                </a:solidFill>
              </a:rPr>
              <a:t>Совета ветеранов уделяется </a:t>
            </a:r>
            <a:r>
              <a:rPr lang="ru-RU" b="1" dirty="0">
                <a:solidFill>
                  <a:srgbClr val="C00000"/>
                </a:solidFill>
              </a:rPr>
              <a:t>патриотическому воспитанию молодежи</a:t>
            </a:r>
          </a:p>
        </p:txBody>
      </p:sp>
      <p:pic>
        <p:nvPicPr>
          <p:cNvPr id="5122" name="Picture 2" descr="C:\Users\яяя\Desktop\мои документы текущая работа\Совет ветеранов\24.04.2018 встреча с ветеранами\IMG_5400-24-04-18-03-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8" y="853196"/>
            <a:ext cx="7236296" cy="54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Встреча с участником войны в Афганистане Елисеевым Иваном Иванович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7929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83671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Встречи с участниками локальных войн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01" name="Picture 5" descr="C:\Users\яяя\Desktop\мои документы текущая работа\Совет ветеранов\Фото 9 декабря и 15 февраля 2018-2019\День вывода войск из Афганистана 15.02.2019\IMG_8582-12-02-19-02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7" y="2208991"/>
            <a:ext cx="4692717" cy="35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яя\Desktop\Ассоциация патриотических клубов\2023-2024 учебный год\встреча с Елисеевым\IMG_9078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12360" cy="5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508" y="6267788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Встреча с участником войны в Афганистане Елисеевым Иваном Ивановичем, 2024 год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6084168" cy="4563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0413"/>
            <a:ext cx="4132939" cy="3429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23475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В</a:t>
            </a:r>
            <a:r>
              <a:rPr lang="ru-RU" dirty="0" smtClean="0">
                <a:solidFill>
                  <a:srgbClr val="C00000"/>
                </a:solidFill>
              </a:rPr>
              <a:t>стреча </a:t>
            </a:r>
            <a:r>
              <a:rPr lang="ru-RU" dirty="0">
                <a:solidFill>
                  <a:srgbClr val="C00000"/>
                </a:solidFill>
              </a:rPr>
              <a:t>студентов с </a:t>
            </a:r>
            <a:r>
              <a:rPr lang="ru-RU" dirty="0" err="1">
                <a:solidFill>
                  <a:srgbClr val="C00000"/>
                </a:solidFill>
              </a:rPr>
              <a:t>Лыгиным</a:t>
            </a:r>
            <a:r>
              <a:rPr lang="ru-RU" dirty="0">
                <a:solidFill>
                  <a:srgbClr val="C00000"/>
                </a:solidFill>
              </a:rPr>
              <a:t> Дмитрием Павловичем – социальным координатором Государственного фонда «Защитники Отечества», майором запаса, участником СВО, добровольцем, командиром минометной батареи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9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019547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Александр Зуев представил свои книги о Донбассе и документальный фильм, рассказывающий о жизни Донбасса и Луганска с 2014 года.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663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Встреча с журналистом Александром Зуев</a:t>
            </a:r>
            <a:r>
              <a:rPr lang="ru-RU" dirty="0" smtClean="0">
                <a:solidFill>
                  <a:srgbClr val="C00000"/>
                </a:solidFill>
              </a:rPr>
              <a:t>ым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620688"/>
            <a:ext cx="700877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53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яя\Desktop\Ассоциация патриотических клубов\2023-2024 учебный год\2 ноября 2023 редактор Книги Памяти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9123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</TotalTime>
  <Words>406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яяя</dc:creator>
  <cp:lastModifiedBy>яяя</cp:lastModifiedBy>
  <cp:revision>27</cp:revision>
  <dcterms:created xsi:type="dcterms:W3CDTF">2022-03-15T08:13:54Z</dcterms:created>
  <dcterms:modified xsi:type="dcterms:W3CDTF">2024-06-06T09:52:44Z</dcterms:modified>
</cp:coreProperties>
</file>